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2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22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503EA-A264-45FF-BDE9-65544E6686B2}" v="12" dt="2024-05-29T17:59:37.0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61" d="100"/>
          <a:sy n="61" d="100"/>
        </p:scale>
        <p:origin x="144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  <pc:docChgLst>
    <pc:chgData name="Arnold, Geoffrey" userId="84df3a83-fb20-4e73-a9fb-16fe3fc1bec7" providerId="ADAL" clId="{F7484562-86C7-4419-AEE6-63FA86B939F2}"/>
    <pc:docChg chg="undo custSel addSld modSld sldOrd">
      <pc:chgData name="Arnold, Geoffrey" userId="84df3a83-fb20-4e73-a9fb-16fe3fc1bec7" providerId="ADAL" clId="{F7484562-86C7-4419-AEE6-63FA86B939F2}" dt="2023-02-23T00:47:45.867" v="1029" actId="20577"/>
      <pc:docMkLst>
        <pc:docMk/>
      </pc:docMkLst>
      <pc:sldChg chg="modSp mod">
        <pc:chgData name="Arnold, Geoffrey" userId="84df3a83-fb20-4e73-a9fb-16fe3fc1bec7" providerId="ADAL" clId="{F7484562-86C7-4419-AEE6-63FA86B939F2}" dt="2023-02-22T22:57:48.388" v="44" actId="20577"/>
        <pc:sldMkLst>
          <pc:docMk/>
          <pc:sldMk cId="0" sldId="263"/>
        </pc:sldMkLst>
        <pc:spChg chg="mod">
          <ac:chgData name="Arnold, Geoffrey" userId="84df3a83-fb20-4e73-a9fb-16fe3fc1bec7" providerId="ADAL" clId="{F7484562-86C7-4419-AEE6-63FA86B939F2}" dt="2023-02-22T22:57:48.388" v="4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49:54.865" v="985" actId="1076"/>
        <pc:sldMkLst>
          <pc:docMk/>
          <pc:sldMk cId="0" sldId="264"/>
        </pc:sldMkLst>
        <pc:spChg chg="mod">
          <ac:chgData name="Arnold, Geoffrey" userId="84df3a83-fb20-4e73-a9fb-16fe3fc1bec7" providerId="ADAL" clId="{F7484562-86C7-4419-AEE6-63FA86B939F2}" dt="2023-02-22T23:49:54.865" v="985" actId="107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51:33.194" v="1019"/>
        <pc:sldMkLst>
          <pc:docMk/>
          <pc:sldMk cId="0" sldId="269"/>
        </pc:sldMkLst>
        <pc:spChg chg="mod">
          <ac:chgData name="Arnold, Geoffrey" userId="84df3a83-fb20-4e73-a9fb-16fe3fc1bec7" providerId="ADAL" clId="{F7484562-86C7-4419-AEE6-63FA86B939F2}" dt="2023-02-22T23:51:29.315" v="101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F7484562-86C7-4419-AEE6-63FA86B939F2}" dt="2023-02-22T23:51:33.194" v="1019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01:23.554" v="143" actId="20577"/>
        <pc:sldMkLst>
          <pc:docMk/>
          <pc:sldMk cId="0" sldId="282"/>
        </pc:sldMkLst>
        <pc:spChg chg="mod">
          <ac:chgData name="Arnold, Geoffrey" userId="84df3a83-fb20-4e73-a9fb-16fe3fc1bec7" providerId="ADAL" clId="{F7484562-86C7-4419-AEE6-63FA86B939F2}" dt="2023-02-22T23:01:23.554" v="143" actId="20577"/>
          <ac:spMkLst>
            <pc:docMk/>
            <pc:sldMk cId="0" sldId="282"/>
            <ac:spMk id="295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3T00:47:45.867" v="1029" actId="20577"/>
        <pc:sldMkLst>
          <pc:docMk/>
          <pc:sldMk cId="0" sldId="305"/>
        </pc:sldMkLst>
        <pc:spChg chg="mod">
          <ac:chgData name="Arnold, Geoffrey" userId="84df3a83-fb20-4e73-a9fb-16fe3fc1bec7" providerId="ADAL" clId="{F7484562-86C7-4419-AEE6-63FA86B939F2}" dt="2023-02-23T00:47:45.867" v="1029" actId="20577"/>
          <ac:spMkLst>
            <pc:docMk/>
            <pc:sldMk cId="0" sldId="305"/>
            <ac:spMk id="239" creationId="{00000000-0000-0000-0000-000000000000}"/>
          </ac:spMkLst>
        </pc:spChg>
      </pc:sldChg>
      <pc:sldChg chg="modSp mod ord">
        <pc:chgData name="Arnold, Geoffrey" userId="84df3a83-fb20-4e73-a9fb-16fe3fc1bec7" providerId="ADAL" clId="{F7484562-86C7-4419-AEE6-63FA86B939F2}" dt="2023-02-22T23:16:20.774" v="983" actId="20577"/>
        <pc:sldMkLst>
          <pc:docMk/>
          <pc:sldMk cId="305847954" sldId="321"/>
        </pc:sldMkLst>
        <pc:spChg chg="mod">
          <ac:chgData name="Arnold, Geoffrey" userId="84df3a83-fb20-4e73-a9fb-16fe3fc1bec7" providerId="ADAL" clId="{F7484562-86C7-4419-AEE6-63FA86B939F2}" dt="2023-02-22T23:16:20.774" v="983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  <pc:sldChg chg="addSp delSp modSp new mod modClrScheme chgLayout">
        <pc:chgData name="Arnold, Geoffrey" userId="84df3a83-fb20-4e73-a9fb-16fe3fc1bec7" providerId="ADAL" clId="{F7484562-86C7-4419-AEE6-63FA86B939F2}" dt="2023-02-22T23:07:00.048" v="631" actId="20577"/>
        <pc:sldMkLst>
          <pc:docMk/>
          <pc:sldMk cId="18526897" sldId="324"/>
        </pc:sldMkLst>
        <pc:spChg chg="del mod ord">
          <ac:chgData name="Arnold, Geoffrey" userId="84df3a83-fb20-4e73-a9fb-16fe3fc1bec7" providerId="ADAL" clId="{F7484562-86C7-4419-AEE6-63FA86B939F2}" dt="2023-02-22T23:02:41.006" v="180" actId="478"/>
          <ac:spMkLst>
            <pc:docMk/>
            <pc:sldMk cId="18526897" sldId="324"/>
            <ac:spMk id="2" creationId="{AD34B40D-E226-49A3-830D-5B95BCC63964}"/>
          </ac:spMkLst>
        </pc:spChg>
        <pc:spChg chg="del mod ord">
          <ac:chgData name="Arnold, Geoffrey" userId="84df3a83-fb20-4e73-a9fb-16fe3fc1bec7" providerId="ADAL" clId="{F7484562-86C7-4419-AEE6-63FA86B939F2}" dt="2023-02-22T23:02:30.333" v="177" actId="700"/>
          <ac:spMkLst>
            <pc:docMk/>
            <pc:sldMk cId="18526897" sldId="324"/>
            <ac:spMk id="3" creationId="{3336DD6E-DF68-4194-AE45-DAA0D158ACE6}"/>
          </ac:spMkLst>
        </pc:spChg>
        <pc:spChg chg="add del mod ord">
          <ac:chgData name="Arnold, Geoffrey" userId="84df3a83-fb20-4e73-a9fb-16fe3fc1bec7" providerId="ADAL" clId="{F7484562-86C7-4419-AEE6-63FA86B939F2}" dt="2023-02-22T23:02:33.969" v="178" actId="700"/>
          <ac:spMkLst>
            <pc:docMk/>
            <pc:sldMk cId="18526897" sldId="324"/>
            <ac:spMk id="4" creationId="{9AAD0098-F865-443E-8CBF-A363A7D835DA}"/>
          </ac:spMkLst>
        </pc:spChg>
        <pc:spChg chg="add mod ord">
          <ac:chgData name="Arnold, Geoffrey" userId="84df3a83-fb20-4e73-a9fb-16fe3fc1bec7" providerId="ADAL" clId="{F7484562-86C7-4419-AEE6-63FA86B939F2}" dt="2023-02-22T23:07:00.048" v="631" actId="20577"/>
          <ac:spMkLst>
            <pc:docMk/>
            <pc:sldMk cId="18526897" sldId="324"/>
            <ac:spMk id="5" creationId="{87D10A7C-EE40-4ED8-987D-7D60A71A33E9}"/>
          </ac:spMkLst>
        </pc:spChg>
        <pc:spChg chg="add mod ord">
          <ac:chgData name="Arnold, Geoffrey" userId="84df3a83-fb20-4e73-a9fb-16fe3fc1bec7" providerId="ADAL" clId="{F7484562-86C7-4419-AEE6-63FA86B939F2}" dt="2023-02-22T23:02:42.648" v="181"/>
          <ac:spMkLst>
            <pc:docMk/>
            <pc:sldMk cId="18526897" sldId="324"/>
            <ac:spMk id="6" creationId="{A976C29B-39AE-4E47-A450-F694338B2C21}"/>
          </ac:spMkLst>
        </pc:spChg>
      </pc:sldChg>
    </pc:docChg>
  </pc:docChgLst>
  <pc:docChgLst>
    <pc:chgData name="Arnold, Geoffrey" userId="84df3a83-fb20-4e73-a9fb-16fe3fc1bec7" providerId="ADAL" clId="{BAA503EA-A264-45FF-BDE9-65544E6686B2}"/>
    <pc:docChg chg="custSel delSld modSld modMainMaster">
      <pc:chgData name="Arnold, Geoffrey" userId="84df3a83-fb20-4e73-a9fb-16fe3fc1bec7" providerId="ADAL" clId="{BAA503EA-A264-45FF-BDE9-65544E6686B2}" dt="2024-05-29T18:00:17.266" v="26" actId="47"/>
      <pc:docMkLst>
        <pc:docMk/>
      </pc:docMkLst>
      <pc:sldChg chg="delSp mod">
        <pc:chgData name="Arnold, Geoffrey" userId="84df3a83-fb20-4e73-a9fb-16fe3fc1bec7" providerId="ADAL" clId="{BAA503EA-A264-45FF-BDE9-65544E6686B2}" dt="2024-05-29T17:58:48.334" v="16" actId="478"/>
        <pc:sldMkLst>
          <pc:docMk/>
          <pc:sldMk cId="0" sldId="256"/>
        </pc:sldMkLst>
        <pc:spChg chg="del">
          <ac:chgData name="Arnold, Geoffrey" userId="84df3a83-fb20-4e73-a9fb-16fe3fc1bec7" providerId="ADAL" clId="{BAA503EA-A264-45FF-BDE9-65544E6686B2}" dt="2024-05-29T17:58:48.334" v="16" actId="478"/>
          <ac:spMkLst>
            <pc:docMk/>
            <pc:sldMk cId="0" sldId="256"/>
            <ac:spMk id="199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7:58:48.334" v="16" actId="478"/>
          <ac:picMkLst>
            <pc:docMk/>
            <pc:sldMk cId="0" sldId="256"/>
            <ac:picMk id="200" creationId="{00000000-0000-0000-0000-000000000000}"/>
          </ac:picMkLst>
        </pc:picChg>
      </pc:sldChg>
      <pc:sldChg chg="addSp modSp">
        <pc:chgData name="Arnold, Geoffrey" userId="84df3a83-fb20-4e73-a9fb-16fe3fc1bec7" providerId="ADAL" clId="{BAA503EA-A264-45FF-BDE9-65544E6686B2}" dt="2024-05-29T17:59:15.226" v="20"/>
        <pc:sldMkLst>
          <pc:docMk/>
          <pc:sldMk cId="0" sldId="268"/>
        </pc:sldMkLst>
        <pc:spChg chg="add mod">
          <ac:chgData name="Arnold, Geoffrey" userId="84df3a83-fb20-4e73-a9fb-16fe3fc1bec7" providerId="ADAL" clId="{BAA503EA-A264-45FF-BDE9-65544E6686B2}" dt="2024-05-29T17:59:15.226" v="20"/>
          <ac:spMkLst>
            <pc:docMk/>
            <pc:sldMk cId="0" sldId="268"/>
            <ac:spMk id="7" creationId="{87650B1B-C4C0-4452-9459-F05AD6C2ADDD}"/>
          </ac:spMkLst>
        </pc:spChg>
        <pc:picChg chg="add mod">
          <ac:chgData name="Arnold, Geoffrey" userId="84df3a83-fb20-4e73-a9fb-16fe3fc1bec7" providerId="ADAL" clId="{BAA503EA-A264-45FF-BDE9-65544E6686B2}" dt="2024-05-29T17:59:15.226" v="20"/>
          <ac:picMkLst>
            <pc:docMk/>
            <pc:sldMk cId="0" sldId="268"/>
            <ac:picMk id="8" creationId="{BC172C98-B769-4C4D-9A6B-F3AD8F962CB9}"/>
          </ac:picMkLst>
        </pc:picChg>
      </pc:sldChg>
      <pc:sldChg chg="delSp mod">
        <pc:chgData name="Arnold, Geoffrey" userId="84df3a83-fb20-4e73-a9fb-16fe3fc1bec7" providerId="ADAL" clId="{BAA503EA-A264-45FF-BDE9-65544E6686B2}" dt="2024-05-29T17:59:27.898" v="21" actId="478"/>
        <pc:sldMkLst>
          <pc:docMk/>
          <pc:sldMk cId="0" sldId="290"/>
        </pc:sldMkLst>
        <pc:spChg chg="del">
          <ac:chgData name="Arnold, Geoffrey" userId="84df3a83-fb20-4e73-a9fb-16fe3fc1bec7" providerId="ADAL" clId="{BAA503EA-A264-45FF-BDE9-65544E6686B2}" dt="2024-05-29T17:59:27.898" v="21" actId="478"/>
          <ac:spMkLst>
            <pc:docMk/>
            <pc:sldMk cId="0" sldId="290"/>
            <ac:spMk id="181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7:59:27.898" v="21" actId="478"/>
          <ac:picMkLst>
            <pc:docMk/>
            <pc:sldMk cId="0" sldId="290"/>
            <ac:picMk id="182" creationId="{00000000-0000-0000-0000-000000000000}"/>
          </ac:picMkLst>
        </pc:picChg>
      </pc:sldChg>
      <pc:sldChg chg="addSp modSp">
        <pc:chgData name="Arnold, Geoffrey" userId="84df3a83-fb20-4e73-a9fb-16fe3fc1bec7" providerId="ADAL" clId="{BAA503EA-A264-45FF-BDE9-65544E6686B2}" dt="2024-05-29T17:59:37.057" v="22"/>
        <pc:sldMkLst>
          <pc:docMk/>
          <pc:sldMk cId="0" sldId="305"/>
        </pc:sldMkLst>
        <pc:spChg chg="add mod">
          <ac:chgData name="Arnold, Geoffrey" userId="84df3a83-fb20-4e73-a9fb-16fe3fc1bec7" providerId="ADAL" clId="{BAA503EA-A264-45FF-BDE9-65544E6686B2}" dt="2024-05-29T17:59:37.057" v="22"/>
          <ac:spMkLst>
            <pc:docMk/>
            <pc:sldMk cId="0" sldId="305"/>
            <ac:spMk id="7" creationId="{F2A912FD-6C02-460F-B055-3DB8864D3C73}"/>
          </ac:spMkLst>
        </pc:spChg>
        <pc:picChg chg="add mod">
          <ac:chgData name="Arnold, Geoffrey" userId="84df3a83-fb20-4e73-a9fb-16fe3fc1bec7" providerId="ADAL" clId="{BAA503EA-A264-45FF-BDE9-65544E6686B2}" dt="2024-05-29T17:59:37.057" v="22"/>
          <ac:picMkLst>
            <pc:docMk/>
            <pc:sldMk cId="0" sldId="305"/>
            <ac:picMk id="8" creationId="{257904B1-FEEB-4DE8-9D3D-C9482296D63D}"/>
          </ac:picMkLst>
        </pc:picChg>
      </pc:sldChg>
      <pc:sldChg chg="modSp mod">
        <pc:chgData name="Arnold, Geoffrey" userId="84df3a83-fb20-4e73-a9fb-16fe3fc1bec7" providerId="ADAL" clId="{BAA503EA-A264-45FF-BDE9-65544E6686B2}" dt="2024-05-29T17:59:52.981" v="24" actId="732"/>
        <pc:sldMkLst>
          <pc:docMk/>
          <pc:sldMk cId="0" sldId="307"/>
        </pc:sldMkLst>
        <pc:spChg chg="mod">
          <ac:chgData name="Arnold, Geoffrey" userId="84df3a83-fb20-4e73-a9fb-16fe3fc1bec7" providerId="ADAL" clId="{BAA503EA-A264-45FF-BDE9-65544E6686B2}" dt="2024-05-29T17:59:45.076" v="23" actId="1076"/>
          <ac:spMkLst>
            <pc:docMk/>
            <pc:sldMk cId="0" sldId="307"/>
            <ac:spMk id="245" creationId="{00000000-0000-0000-0000-000000000000}"/>
          </ac:spMkLst>
        </pc:spChg>
        <pc:picChg chg="mod modCrop">
          <ac:chgData name="Arnold, Geoffrey" userId="84df3a83-fb20-4e73-a9fb-16fe3fc1bec7" providerId="ADAL" clId="{BAA503EA-A264-45FF-BDE9-65544E6686B2}" dt="2024-05-29T17:59:52.981" v="24" actId="732"/>
          <ac:picMkLst>
            <pc:docMk/>
            <pc:sldMk cId="0" sldId="307"/>
            <ac:picMk id="244" creationId="{00000000-0000-0000-0000-000000000000}"/>
          </ac:picMkLst>
        </pc:picChg>
      </pc:sldChg>
      <pc:sldChg chg="delSp mod">
        <pc:chgData name="Arnold, Geoffrey" userId="84df3a83-fb20-4e73-a9fb-16fe3fc1bec7" providerId="ADAL" clId="{BAA503EA-A264-45FF-BDE9-65544E6686B2}" dt="2024-05-29T18:00:09.399" v="25" actId="478"/>
        <pc:sldMkLst>
          <pc:docMk/>
          <pc:sldMk cId="0" sldId="318"/>
        </pc:sldMkLst>
        <pc:spChg chg="del">
          <ac:chgData name="Arnold, Geoffrey" userId="84df3a83-fb20-4e73-a9fb-16fe3fc1bec7" providerId="ADAL" clId="{BAA503EA-A264-45FF-BDE9-65544E6686B2}" dt="2024-05-29T18:00:09.399" v="25" actId="478"/>
          <ac:spMkLst>
            <pc:docMk/>
            <pc:sldMk cId="0" sldId="318"/>
            <ac:spMk id="292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8:00:09.399" v="25" actId="478"/>
          <ac:picMkLst>
            <pc:docMk/>
            <pc:sldMk cId="0" sldId="318"/>
            <ac:picMk id="293" creationId="{00000000-0000-0000-0000-000000000000}"/>
          </ac:picMkLst>
        </pc:picChg>
      </pc:sldChg>
      <pc:sldChg chg="del">
        <pc:chgData name="Arnold, Geoffrey" userId="84df3a83-fb20-4e73-a9fb-16fe3fc1bec7" providerId="ADAL" clId="{BAA503EA-A264-45FF-BDE9-65544E6686B2}" dt="2024-05-29T18:00:17.266" v="26" actId="47"/>
        <pc:sldMkLst>
          <pc:docMk/>
          <pc:sldMk cId="0" sldId="319"/>
        </pc:sldMkLst>
      </pc:sldChg>
      <pc:sldChg chg="delSp mod">
        <pc:chgData name="Arnold, Geoffrey" userId="84df3a83-fb20-4e73-a9fb-16fe3fc1bec7" providerId="ADAL" clId="{BAA503EA-A264-45FF-BDE9-65544E6686B2}" dt="2024-05-29T17:58:59.770" v="19" actId="478"/>
        <pc:sldMkLst>
          <pc:docMk/>
          <pc:sldMk cId="3009238849" sldId="320"/>
        </pc:sldMkLst>
        <pc:spChg chg="del">
          <ac:chgData name="Arnold, Geoffrey" userId="84df3a83-fb20-4e73-a9fb-16fe3fc1bec7" providerId="ADAL" clId="{BAA503EA-A264-45FF-BDE9-65544E6686B2}" dt="2024-05-29T17:58:59.770" v="19" actId="478"/>
          <ac:spMkLst>
            <pc:docMk/>
            <pc:sldMk cId="3009238849" sldId="320"/>
            <ac:spMk id="199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7:58:59.770" v="19" actId="478"/>
          <ac:picMkLst>
            <pc:docMk/>
            <pc:sldMk cId="3009238849" sldId="320"/>
            <ac:picMk id="200" creationId="{00000000-0000-0000-0000-000000000000}"/>
          </ac:picMkLst>
        </pc:picChg>
      </pc:sldChg>
      <pc:sldChg chg="del">
        <pc:chgData name="Arnold, Geoffrey" userId="84df3a83-fb20-4e73-a9fb-16fe3fc1bec7" providerId="ADAL" clId="{BAA503EA-A264-45FF-BDE9-65544E6686B2}" dt="2024-05-29T17:58:54.346" v="18" actId="47"/>
        <pc:sldMkLst>
          <pc:docMk/>
          <pc:sldMk cId="305847954" sldId="321"/>
        </pc:sldMkLst>
      </pc:sldChg>
      <pc:sldChg chg="del">
        <pc:chgData name="Arnold, Geoffrey" userId="84df3a83-fb20-4e73-a9fb-16fe3fc1bec7" providerId="ADAL" clId="{BAA503EA-A264-45FF-BDE9-65544E6686B2}" dt="2024-05-29T17:58:51.468" v="17" actId="47"/>
        <pc:sldMkLst>
          <pc:docMk/>
          <pc:sldMk cId="3674037286" sldId="323"/>
        </pc:sldMkLst>
      </pc:sldChg>
      <pc:sldMasterChg chg="modSldLayout">
        <pc:chgData name="Arnold, Geoffrey" userId="84df3a83-fb20-4e73-a9fb-16fe3fc1bec7" providerId="ADAL" clId="{BAA503EA-A264-45FF-BDE9-65544E6686B2}" dt="2024-05-29T17:58:39.151" v="15"/>
        <pc:sldMasterMkLst>
          <pc:docMk/>
          <pc:sldMasterMk cId="0" sldId="2147483648"/>
        </pc:sldMasterMkLst>
        <pc:sldLayoutChg chg="addSp delSp modSp mod">
          <pc:chgData name="Arnold, Geoffrey" userId="84df3a83-fb20-4e73-a9fb-16fe3fc1bec7" providerId="ADAL" clId="{BAA503EA-A264-45FF-BDE9-65544E6686B2}" dt="2024-05-29T17:58:09.508" v="1"/>
          <pc:sldLayoutMkLst>
            <pc:docMk/>
            <pc:sldMasterMk cId="0" sldId="2147483648"/>
            <pc:sldLayoutMk cId="0" sldId="2147483649"/>
          </pc:sldLayoutMkLst>
          <pc:spChg chg="add mod">
            <ac:chgData name="Arnold, Geoffrey" userId="84df3a83-fb20-4e73-a9fb-16fe3fc1bec7" providerId="ADAL" clId="{BAA503EA-A264-45FF-BDE9-65544E6686B2}" dt="2024-05-29T17:58:09.508" v="1"/>
            <ac:spMkLst>
              <pc:docMk/>
              <pc:sldMasterMk cId="0" sldId="2147483648"/>
              <pc:sldLayoutMk cId="0" sldId="2147483649"/>
              <ac:spMk id="8" creationId="{ABBB5DAA-0184-4B54-B826-1DF18171CCF8}"/>
            </ac:spMkLst>
          </pc:spChg>
          <pc:spChg chg="del">
            <ac:chgData name="Arnold, Geoffrey" userId="84df3a83-fb20-4e73-a9fb-16fe3fc1bec7" providerId="ADAL" clId="{BAA503EA-A264-45FF-BDE9-65544E6686B2}" dt="2024-05-29T17:58:09.233" v="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09.508" v="1"/>
            <ac:picMkLst>
              <pc:docMk/>
              <pc:sldMasterMk cId="0" sldId="2147483648"/>
              <pc:sldLayoutMk cId="0" sldId="2147483649"/>
              <ac:picMk id="9" creationId="{668B445B-C6F6-4A50-ABAA-BF90C7F54991}"/>
            </ac:picMkLst>
          </pc:picChg>
          <pc:picChg chg="del">
            <ac:chgData name="Arnold, Geoffrey" userId="84df3a83-fb20-4e73-a9fb-16fe3fc1bec7" providerId="ADAL" clId="{BAA503EA-A264-45FF-BDE9-65544E6686B2}" dt="2024-05-29T17:58:09.233" v="0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17.555" v="2"/>
          <pc:sldLayoutMkLst>
            <pc:docMk/>
            <pc:sldMasterMk cId="0" sldId="2147483648"/>
            <pc:sldLayoutMk cId="0" sldId="2147483651"/>
          </pc:sldLayoutMkLst>
          <pc:spChg chg="add mod">
            <ac:chgData name="Arnold, Geoffrey" userId="84df3a83-fb20-4e73-a9fb-16fe3fc1bec7" providerId="ADAL" clId="{BAA503EA-A264-45FF-BDE9-65544E6686B2}" dt="2024-05-29T17:58:17.555" v="2"/>
            <ac:spMkLst>
              <pc:docMk/>
              <pc:sldMasterMk cId="0" sldId="2147483648"/>
              <pc:sldLayoutMk cId="0" sldId="2147483651"/>
              <ac:spMk id="6" creationId="{EE98681E-A769-43D7-B8D7-E18DC82B0315}"/>
            </ac:spMkLst>
          </pc:spChg>
          <pc:picChg chg="add mod">
            <ac:chgData name="Arnold, Geoffrey" userId="84df3a83-fb20-4e73-a9fb-16fe3fc1bec7" providerId="ADAL" clId="{BAA503EA-A264-45FF-BDE9-65544E6686B2}" dt="2024-05-29T17:58:17.555" v="2"/>
            <ac:picMkLst>
              <pc:docMk/>
              <pc:sldMasterMk cId="0" sldId="2147483648"/>
              <pc:sldLayoutMk cId="0" sldId="2147483651"/>
              <ac:picMk id="7" creationId="{2282373D-0290-46F4-8E81-17B8AE3F8F1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20.644" v="4"/>
          <pc:sldLayoutMkLst>
            <pc:docMk/>
            <pc:sldMasterMk cId="0" sldId="2147483648"/>
            <pc:sldLayoutMk cId="0" sldId="2147483654"/>
          </pc:sldLayoutMkLst>
          <pc:spChg chg="add mod">
            <ac:chgData name="Arnold, Geoffrey" userId="84df3a83-fb20-4e73-a9fb-16fe3fc1bec7" providerId="ADAL" clId="{BAA503EA-A264-45FF-BDE9-65544E6686B2}" dt="2024-05-29T17:58:20.644" v="4"/>
            <ac:spMkLst>
              <pc:docMk/>
              <pc:sldMasterMk cId="0" sldId="2147483648"/>
              <pc:sldLayoutMk cId="0" sldId="2147483654"/>
              <ac:spMk id="8" creationId="{E43CFCB7-DC45-4830-AD14-24348E763D7F}"/>
            </ac:spMkLst>
          </pc:spChg>
          <pc:spChg chg="del">
            <ac:chgData name="Arnold, Geoffrey" userId="84df3a83-fb20-4e73-a9fb-16fe3fc1bec7" providerId="ADAL" clId="{BAA503EA-A264-45FF-BDE9-65544E6686B2}" dt="2024-05-29T17:58:20.421" v="3" actId="478"/>
            <ac:spMkLst>
              <pc:docMk/>
              <pc:sldMasterMk cId="0" sldId="2147483648"/>
              <pc:sldLayoutMk cId="0" sldId="2147483654"/>
              <ac:spMk id="65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20.644" v="4"/>
            <ac:picMkLst>
              <pc:docMk/>
              <pc:sldMasterMk cId="0" sldId="2147483648"/>
              <pc:sldLayoutMk cId="0" sldId="2147483654"/>
              <ac:picMk id="9" creationId="{E726AA77-5C37-4AF8-8077-766ABBC7C674}"/>
            </ac:picMkLst>
          </pc:picChg>
          <pc:picChg chg="del">
            <ac:chgData name="Arnold, Geoffrey" userId="84df3a83-fb20-4e73-a9fb-16fe3fc1bec7" providerId="ADAL" clId="{BAA503EA-A264-45FF-BDE9-65544E6686B2}" dt="2024-05-29T17:58:20.421" v="3" actId="478"/>
            <ac:picMkLst>
              <pc:docMk/>
              <pc:sldMasterMk cId="0" sldId="2147483648"/>
              <pc:sldLayoutMk cId="0" sldId="2147483654"/>
              <ac:picMk id="66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23.484" v="6"/>
          <pc:sldLayoutMkLst>
            <pc:docMk/>
            <pc:sldMasterMk cId="0" sldId="2147483648"/>
            <pc:sldLayoutMk cId="0" sldId="2147483655"/>
          </pc:sldLayoutMkLst>
          <pc:spChg chg="add mod">
            <ac:chgData name="Arnold, Geoffrey" userId="84df3a83-fb20-4e73-a9fb-16fe3fc1bec7" providerId="ADAL" clId="{BAA503EA-A264-45FF-BDE9-65544E6686B2}" dt="2024-05-29T17:58:23.484" v="6"/>
            <ac:spMkLst>
              <pc:docMk/>
              <pc:sldMasterMk cId="0" sldId="2147483648"/>
              <pc:sldLayoutMk cId="0" sldId="2147483655"/>
              <ac:spMk id="8" creationId="{4D36EEAF-3221-4A0A-961C-EA7DB1EDA9F7}"/>
            </ac:spMkLst>
          </pc:spChg>
          <pc:spChg chg="del">
            <ac:chgData name="Arnold, Geoffrey" userId="84df3a83-fb20-4e73-a9fb-16fe3fc1bec7" providerId="ADAL" clId="{BAA503EA-A264-45FF-BDE9-65544E6686B2}" dt="2024-05-29T17:58:23.264" v="5" actId="478"/>
            <ac:spMkLst>
              <pc:docMk/>
              <pc:sldMasterMk cId="0" sldId="2147483648"/>
              <pc:sldLayoutMk cId="0" sldId="2147483655"/>
              <ac:spMk id="78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23.484" v="6"/>
            <ac:picMkLst>
              <pc:docMk/>
              <pc:sldMasterMk cId="0" sldId="2147483648"/>
              <pc:sldLayoutMk cId="0" sldId="2147483655"/>
              <ac:picMk id="9" creationId="{811D2FC9-8879-401B-8885-A1BF3D017E1F}"/>
            </ac:picMkLst>
          </pc:picChg>
          <pc:picChg chg="del">
            <ac:chgData name="Arnold, Geoffrey" userId="84df3a83-fb20-4e73-a9fb-16fe3fc1bec7" providerId="ADAL" clId="{BAA503EA-A264-45FF-BDE9-65544E6686B2}" dt="2024-05-29T17:58:23.264" v="5" actId="478"/>
            <ac:picMkLst>
              <pc:docMk/>
              <pc:sldMasterMk cId="0" sldId="2147483648"/>
              <pc:sldLayoutMk cId="0" sldId="2147483655"/>
              <ac:picMk id="7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26.326" v="8"/>
          <pc:sldLayoutMkLst>
            <pc:docMk/>
            <pc:sldMasterMk cId="0" sldId="2147483648"/>
            <pc:sldLayoutMk cId="0" sldId="2147483656"/>
          </pc:sldLayoutMkLst>
          <pc:spChg chg="add mod">
            <ac:chgData name="Arnold, Geoffrey" userId="84df3a83-fb20-4e73-a9fb-16fe3fc1bec7" providerId="ADAL" clId="{BAA503EA-A264-45FF-BDE9-65544E6686B2}" dt="2024-05-29T17:58:26.326" v="8"/>
            <ac:spMkLst>
              <pc:docMk/>
              <pc:sldMasterMk cId="0" sldId="2147483648"/>
              <pc:sldLayoutMk cId="0" sldId="2147483656"/>
              <ac:spMk id="9" creationId="{5ACF22BB-6B70-4DC2-ADAF-88A05EAE785C}"/>
            </ac:spMkLst>
          </pc:spChg>
          <pc:spChg chg="del">
            <ac:chgData name="Arnold, Geoffrey" userId="84df3a83-fb20-4e73-a9fb-16fe3fc1bec7" providerId="ADAL" clId="{BAA503EA-A264-45FF-BDE9-65544E6686B2}" dt="2024-05-29T17:58:26.091" v="7" actId="478"/>
            <ac:spMkLst>
              <pc:docMk/>
              <pc:sldMasterMk cId="0" sldId="2147483648"/>
              <pc:sldLayoutMk cId="0" sldId="2147483656"/>
              <ac:spMk id="91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26.326" v="8"/>
            <ac:picMkLst>
              <pc:docMk/>
              <pc:sldMasterMk cId="0" sldId="2147483648"/>
              <pc:sldLayoutMk cId="0" sldId="2147483656"/>
              <ac:picMk id="10" creationId="{AD0A79BC-2A0C-478C-9641-1367F056EE9D}"/>
            </ac:picMkLst>
          </pc:picChg>
          <pc:picChg chg="del">
            <ac:chgData name="Arnold, Geoffrey" userId="84df3a83-fb20-4e73-a9fb-16fe3fc1bec7" providerId="ADAL" clId="{BAA503EA-A264-45FF-BDE9-65544E6686B2}" dt="2024-05-29T17:58:26.091" v="7" actId="478"/>
            <ac:picMkLst>
              <pc:docMk/>
              <pc:sldMasterMk cId="0" sldId="2147483648"/>
              <pc:sldLayoutMk cId="0" sldId="2147483656"/>
              <ac:picMk id="92" creationId="{00000000-0000-0000-0000-000000000000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28.366" v="9"/>
          <pc:sldLayoutMkLst>
            <pc:docMk/>
            <pc:sldMasterMk cId="0" sldId="2147483648"/>
            <pc:sldLayoutMk cId="0" sldId="2147483659"/>
          </pc:sldLayoutMkLst>
          <pc:spChg chg="add mod">
            <ac:chgData name="Arnold, Geoffrey" userId="84df3a83-fb20-4e73-a9fb-16fe3fc1bec7" providerId="ADAL" clId="{BAA503EA-A264-45FF-BDE9-65544E6686B2}" dt="2024-05-29T17:58:28.366" v="9"/>
            <ac:spMkLst>
              <pc:docMk/>
              <pc:sldMasterMk cId="0" sldId="2147483648"/>
              <pc:sldLayoutMk cId="0" sldId="2147483659"/>
              <ac:spMk id="4" creationId="{E0282731-EC4B-42B7-8EC3-2C97D1319466}"/>
            </ac:spMkLst>
          </pc:spChg>
          <pc:picChg chg="add mod">
            <ac:chgData name="Arnold, Geoffrey" userId="84df3a83-fb20-4e73-a9fb-16fe3fc1bec7" providerId="ADAL" clId="{BAA503EA-A264-45FF-BDE9-65544E6686B2}" dt="2024-05-29T17:58:28.366" v="9"/>
            <ac:picMkLst>
              <pc:docMk/>
              <pc:sldMasterMk cId="0" sldId="2147483648"/>
              <pc:sldLayoutMk cId="0" sldId="2147483659"/>
              <ac:picMk id="5" creationId="{955710B9-5CAC-4236-A332-C2B3A3B2F777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31.828" v="11"/>
          <pc:sldLayoutMkLst>
            <pc:docMk/>
            <pc:sldMasterMk cId="0" sldId="2147483648"/>
            <pc:sldLayoutMk cId="0" sldId="2147483660"/>
          </pc:sldLayoutMkLst>
          <pc:spChg chg="add mod">
            <ac:chgData name="Arnold, Geoffrey" userId="84df3a83-fb20-4e73-a9fb-16fe3fc1bec7" providerId="ADAL" clId="{BAA503EA-A264-45FF-BDE9-65544E6686B2}" dt="2024-05-29T17:58:31.828" v="11"/>
            <ac:spMkLst>
              <pc:docMk/>
              <pc:sldMasterMk cId="0" sldId="2147483648"/>
              <pc:sldLayoutMk cId="0" sldId="2147483660"/>
              <ac:spMk id="7" creationId="{BF2EF346-2770-4279-B398-58C2611CDEF7}"/>
            </ac:spMkLst>
          </pc:spChg>
          <pc:picChg chg="add mod">
            <ac:chgData name="Arnold, Geoffrey" userId="84df3a83-fb20-4e73-a9fb-16fe3fc1bec7" providerId="ADAL" clId="{BAA503EA-A264-45FF-BDE9-65544E6686B2}" dt="2024-05-29T17:58:31.828" v="11"/>
            <ac:picMkLst>
              <pc:docMk/>
              <pc:sldMasterMk cId="0" sldId="2147483648"/>
              <pc:sldLayoutMk cId="0" sldId="2147483660"/>
              <ac:picMk id="8" creationId="{3479553D-6F6E-4B4A-815E-11D0AA54AF16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29.960" v="10"/>
          <pc:sldLayoutMkLst>
            <pc:docMk/>
            <pc:sldMasterMk cId="0" sldId="2147483648"/>
            <pc:sldLayoutMk cId="0" sldId="2147483662"/>
          </pc:sldLayoutMkLst>
          <pc:spChg chg="add mod">
            <ac:chgData name="Arnold, Geoffrey" userId="84df3a83-fb20-4e73-a9fb-16fe3fc1bec7" providerId="ADAL" clId="{BAA503EA-A264-45FF-BDE9-65544E6686B2}" dt="2024-05-29T17:58:29.960" v="10"/>
            <ac:spMkLst>
              <pc:docMk/>
              <pc:sldMasterMk cId="0" sldId="2147483648"/>
              <pc:sldLayoutMk cId="0" sldId="2147483662"/>
              <ac:spMk id="7" creationId="{693E68DE-4BD1-421C-B94A-93658889041D}"/>
            </ac:spMkLst>
          </pc:spChg>
          <pc:picChg chg="add mod">
            <ac:chgData name="Arnold, Geoffrey" userId="84df3a83-fb20-4e73-a9fb-16fe3fc1bec7" providerId="ADAL" clId="{BAA503EA-A264-45FF-BDE9-65544E6686B2}" dt="2024-05-29T17:58:29.960" v="10"/>
            <ac:picMkLst>
              <pc:docMk/>
              <pc:sldMasterMk cId="0" sldId="2147483648"/>
              <pc:sldLayoutMk cId="0" sldId="2147483662"/>
              <ac:picMk id="8" creationId="{26CF7FB0-8697-49A0-A14A-0ACA8D8D303E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36.271" v="13"/>
          <pc:sldLayoutMkLst>
            <pc:docMk/>
            <pc:sldMasterMk cId="0" sldId="2147483648"/>
            <pc:sldLayoutMk cId="0" sldId="2147483663"/>
          </pc:sldLayoutMkLst>
          <pc:spChg chg="add mod">
            <ac:chgData name="Arnold, Geoffrey" userId="84df3a83-fb20-4e73-a9fb-16fe3fc1bec7" providerId="ADAL" clId="{BAA503EA-A264-45FF-BDE9-65544E6686B2}" dt="2024-05-29T17:58:36.271" v="13"/>
            <ac:spMkLst>
              <pc:docMk/>
              <pc:sldMasterMk cId="0" sldId="2147483648"/>
              <pc:sldLayoutMk cId="0" sldId="2147483663"/>
              <ac:spMk id="8" creationId="{0148B708-83ED-43CF-BF6E-8D3ED48E267D}"/>
            </ac:spMkLst>
          </pc:spChg>
          <pc:spChg chg="del">
            <ac:chgData name="Arnold, Geoffrey" userId="84df3a83-fb20-4e73-a9fb-16fe3fc1bec7" providerId="ADAL" clId="{BAA503EA-A264-45FF-BDE9-65544E6686B2}" dt="2024-05-29T17:58:36.042" v="12" actId="478"/>
            <ac:spMkLst>
              <pc:docMk/>
              <pc:sldMasterMk cId="0" sldId="2147483648"/>
              <pc:sldLayoutMk cId="0" sldId="2147483663"/>
              <ac:spMk id="159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36.271" v="13"/>
            <ac:picMkLst>
              <pc:docMk/>
              <pc:sldMasterMk cId="0" sldId="2147483648"/>
              <pc:sldLayoutMk cId="0" sldId="2147483663"/>
              <ac:picMk id="9" creationId="{C823AFD1-F223-4CE3-BA99-84FA84ACCB4D}"/>
            </ac:picMkLst>
          </pc:picChg>
          <pc:picChg chg="del">
            <ac:chgData name="Arnold, Geoffrey" userId="84df3a83-fb20-4e73-a9fb-16fe3fc1bec7" providerId="ADAL" clId="{BAA503EA-A264-45FF-BDE9-65544E6686B2}" dt="2024-05-29T17:58:36.042" v="12" actId="478"/>
            <ac:picMkLst>
              <pc:docMk/>
              <pc:sldMasterMk cId="0" sldId="2147483648"/>
              <pc:sldLayoutMk cId="0" sldId="2147483663"/>
              <ac:picMk id="16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39.151" v="15"/>
          <pc:sldLayoutMkLst>
            <pc:docMk/>
            <pc:sldMasterMk cId="0" sldId="2147483648"/>
            <pc:sldLayoutMk cId="0" sldId="2147483664"/>
          </pc:sldLayoutMkLst>
          <pc:spChg chg="add mod">
            <ac:chgData name="Arnold, Geoffrey" userId="84df3a83-fb20-4e73-a9fb-16fe3fc1bec7" providerId="ADAL" clId="{BAA503EA-A264-45FF-BDE9-65544E6686B2}" dt="2024-05-29T17:58:39.151" v="15"/>
            <ac:spMkLst>
              <pc:docMk/>
              <pc:sldMasterMk cId="0" sldId="2147483648"/>
              <pc:sldLayoutMk cId="0" sldId="2147483664"/>
              <ac:spMk id="8" creationId="{4EAB57A8-9D32-4520-9886-12E95FFE34A4}"/>
            </ac:spMkLst>
          </pc:spChg>
          <pc:spChg chg="del">
            <ac:chgData name="Arnold, Geoffrey" userId="84df3a83-fb20-4e73-a9fb-16fe3fc1bec7" providerId="ADAL" clId="{BAA503EA-A264-45FF-BDE9-65544E6686B2}" dt="2024-05-29T17:58:38.987" v="14" actId="478"/>
            <ac:spMkLst>
              <pc:docMk/>
              <pc:sldMasterMk cId="0" sldId="2147483648"/>
              <pc:sldLayoutMk cId="0" sldId="2147483664"/>
              <ac:spMk id="171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39.151" v="15"/>
            <ac:picMkLst>
              <pc:docMk/>
              <pc:sldMasterMk cId="0" sldId="2147483648"/>
              <pc:sldLayoutMk cId="0" sldId="2147483664"/>
              <ac:picMk id="9" creationId="{C585E513-B0D0-4F69-914B-784E73741702}"/>
            </ac:picMkLst>
          </pc:picChg>
          <pc:picChg chg="del">
            <ac:chgData name="Arnold, Geoffrey" userId="84df3a83-fb20-4e73-a9fb-16fe3fc1bec7" providerId="ADAL" clId="{BAA503EA-A264-45FF-BDE9-65544E6686B2}" dt="2024-05-29T17:58:38.987" v="14" actId="478"/>
            <ac:picMkLst>
              <pc:docMk/>
              <pc:sldMasterMk cId="0" sldId="2147483648"/>
              <pc:sldLayoutMk cId="0" sldId="2147483664"/>
              <ac:picMk id="172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ABBB5DAA-0184-4B54-B826-1DF18171CCF8}"/>
              </a:ext>
            </a:extLst>
          </p:cNvPr>
          <p:cNvSpPr txBox="1"/>
          <p:nvPr userDrawn="1"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rPr dirty="0"/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668B445B-C6F6-4A50-ABAA-BF90C7F549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26" y="11017910"/>
            <a:ext cx="2566930" cy="25640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iny from">
            <a:extLst>
              <a:ext uri="{FF2B5EF4-FFF2-40B4-BE49-F238E27FC236}">
                <a16:creationId xmlns:a16="http://schemas.microsoft.com/office/drawing/2014/main" id="{E0282731-EC4B-42B7-8EC3-2C97D1319466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955710B9-5CAC-4236-A332-C2B3A3B2F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BF2EF346-2770-4279-B398-58C2611CDEF7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479553D-6F6E-4B4A-815E-11D0AA54A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693E68DE-4BD1-421C-B94A-93658889041D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26CF7FB0-8697-49A0-A14A-0ACA8D8D3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0148B708-83ED-43CF-BF6E-8D3ED48E267D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C823AFD1-F223-4CE3-BA99-84FA84ACCB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4EAB57A8-9D32-4520-9886-12E95FFE34A4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C585E513-B0D0-4F69-914B-784E73741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iny from">
            <a:extLst>
              <a:ext uri="{FF2B5EF4-FFF2-40B4-BE49-F238E27FC236}">
                <a16:creationId xmlns:a16="http://schemas.microsoft.com/office/drawing/2014/main" id="{EE98681E-A769-43D7-B8D7-E18DC82B0315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2282373D-0290-46F4-8E81-17B8AE3F8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E43CFCB7-DC45-4830-AD14-24348E763D7F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26AA77-5C37-4AF8-8077-766ABBC7C6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4D36EEAF-3221-4A0A-961C-EA7DB1EDA9F7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811D2FC9-8879-401B-8885-A1BF3D017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5ACF22BB-6B70-4DC2-ADAF-88A05EAE785C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AD0A79BC-2A0C-478C-9641-1367F056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tions.posit.co/connections/db/best-practices/drivers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orcsardi/dotenv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police-incident-blotter/resource/1797ead8-8262-41cc-9099-cbc8a161924b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"1797ead8-8262-41cc-9099-cbc8a161924b"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This time let’s target </a:t>
            </a:r>
            <a:r>
              <a:rPr u="sng">
                <a:hlinkClick r:id="rId5"/>
              </a:rPr>
              <a:t>311 requests</a:t>
            </a:r>
            <a:r>
              <a:t>: 76fda9d0-69be-4dd5-8108-0de7907fc5a4</a:t>
            </a:r>
          </a:p>
          <a:p>
            <a:pPr lvl="2"/>
            <a:r>
              <a:t>Use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t> function as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t> filter to get 311 requests from from the last week.</a:t>
            </a:r>
          </a:p>
          <a:p>
            <a:pPr lvl="3"/>
            <a:r>
              <a:t>Stretch goal: Use the IN Filter to only get requests of the Potholes, Weeds/Debris and Overgrowth call types.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  <p:sp>
        <p:nvSpPr>
          <p:cNvPr id="7" name="Shiny from">
            <a:extLst>
              <a:ext uri="{FF2B5EF4-FFF2-40B4-BE49-F238E27FC236}">
                <a16:creationId xmlns:a16="http://schemas.microsoft.com/office/drawing/2014/main" id="{87650B1B-C4C0-4452-9459-F05AD6C2ADDD}"/>
              </a:ext>
            </a:extLst>
          </p:cNvPr>
          <p:cNvSpPr txBox="1"/>
          <p:nvPr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BC172C98-B769-4C4D-9A6B-F3AD8F962C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'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23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14</a:t>
            </a:r>
            <a:r>
              <a:rPr dirty="0">
                <a:latin typeface="Lucida Console" panose="020B0609040504020204" pitchFamily="49" charset="0"/>
              </a:rPr>
              <a:t>') AND (</a:t>
            </a:r>
            <a:r>
              <a:rPr lang="en-US" dirty="0">
                <a:latin typeface="Lucida Console" panose="020B0609040504020204" pitchFamily="49" charset="0"/>
              </a:rPr>
              <a:t>'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23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21</a:t>
            </a:r>
            <a:r>
              <a:rPr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  "76fda9d0-69be-4dd5-8108-0de7907fc5a4"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WHERE "CREATED_ON" BETWEEN (</a:t>
            </a:r>
            <a:r>
              <a:rPr lang="en-US" dirty="0">
                <a:latin typeface="Lucida Console" panose="020B0609040504020204" pitchFamily="49" charset="0"/>
              </a:rPr>
              <a:t>'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23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14</a:t>
            </a:r>
            <a:r>
              <a:rPr dirty="0">
                <a:latin typeface="Lucida Console" panose="020B0609040504020204" pitchFamily="49" charset="0"/>
              </a:rPr>
              <a:t>') AND (</a:t>
            </a:r>
            <a:r>
              <a:rPr lang="en-US" dirty="0">
                <a:latin typeface="Lucida Console" panose="020B0609040504020204" pitchFamily="49" charset="0"/>
              </a:rPr>
              <a:t>'</a:t>
            </a:r>
            <a:r>
              <a:rPr dirty="0">
                <a:latin typeface="Lucida Console" panose="020B0609040504020204" pitchFamily="49" charset="0"/>
              </a:rPr>
              <a:t>20</a:t>
            </a:r>
            <a:r>
              <a:rPr lang="en-US" dirty="0">
                <a:latin typeface="Lucida Console" panose="020B0609040504020204" pitchFamily="49" charset="0"/>
              </a:rPr>
              <a:t>23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02</a:t>
            </a:r>
            <a:r>
              <a:rPr dirty="0">
                <a:latin typeface="Lucida Console" panose="020B0609040504020204" pitchFamily="49" charset="0"/>
              </a:rPr>
              <a:t>-</a:t>
            </a:r>
            <a:r>
              <a:rPr lang="en-US" dirty="0">
                <a:latin typeface="Lucida Console" panose="020B0609040504020204" pitchFamily="49" charset="0"/>
              </a:rPr>
              <a:t>21</a:t>
            </a:r>
            <a:r>
              <a:rPr dirty="0">
                <a:latin typeface="Lucida Console" panose="020B0609040504020204" pitchFamily="49" charset="0"/>
              </a:rPr>
              <a:t>')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dirty="0">
                <a:latin typeface="Lucida Console" panose="020B0609040504020204" pitchFamily="49" charset="0"/>
              </a:rPr>
              <a:t>AND "REQUEST_TYPE" IN (‘Potholes', 'Weeds/Debris', 'Overgrowth')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 apps/wprdc_sql.R</a:t>
            </a:r>
          </a:p>
          <a:p>
            <a:pPr lvl="1"/>
            <a:r>
              <a:t>Build a query that counts the number crimes by neighborhood from the </a:t>
            </a:r>
            <a:r>
              <a:rPr u="sng">
                <a:hlinkClick r:id="rId5"/>
              </a:rPr>
              <a:t>City of Pittsburgh Police Blotter</a:t>
            </a: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/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 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"INCIDENTNEIGHBORHOOD",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COUNT("CCR")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 "1797ead8-8262-41cc-9099-cbc8a161924b"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GROUP BY "INCIDENTNEIGHBORHOOD"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The steps for this can be found here: </a:t>
            </a:r>
            <a:r>
              <a:rPr lang="en-US" u="sng" dirty="0">
                <a:hlinkClick r:id="rId2"/>
              </a:rPr>
              <a:t>https://solutions.posit.co/connections/db/best-practices/drivers/</a:t>
            </a:r>
            <a:endParaRPr lang="en-US" u="sng" dirty="0"/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In general setup on Windows is a little bit easier since ODBC Data Source Administrator can be used</a:t>
            </a:r>
            <a:endParaRPr lang="en-US" dirty="0"/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lang="en-US" dirty="0"/>
              <a:t>Your machine may already have drives installed if you’ve already installed SQL IDE’s such as: Microsoft SQL Server Management Studio, </a:t>
            </a:r>
            <a:r>
              <a:rPr lang="en-US" dirty="0" err="1"/>
              <a:t>pgAdmin</a:t>
            </a:r>
            <a:r>
              <a:rPr lang="en-US" dirty="0"/>
              <a:t>, DBeaver, or the MySQL Workbench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10A7C-EE40-4ED8-987D-7D60A71A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.env files</a:t>
            </a:r>
          </a:p>
          <a:p>
            <a:r>
              <a:rPr lang="en-US" dirty="0"/>
              <a:t>Use the </a:t>
            </a:r>
            <a:r>
              <a:rPr lang="en-US" dirty="0" err="1">
                <a:hlinkClick r:id="rId2"/>
              </a:rPr>
              <a:t>dotenv</a:t>
            </a:r>
            <a:r>
              <a:rPr lang="en-US" dirty="0">
                <a:hlinkClick r:id="rId2"/>
              </a:rPr>
              <a:t> library</a:t>
            </a:r>
            <a:endParaRPr lang="en-US" dirty="0"/>
          </a:p>
          <a:p>
            <a:r>
              <a:rPr lang="en-US" dirty="0"/>
              <a:t>File must be in the root directory of your app</a:t>
            </a:r>
          </a:p>
          <a:p>
            <a:r>
              <a:rPr lang="en-US" dirty="0"/>
              <a:t>See .env example file in apps folder for formatting</a:t>
            </a:r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JSON, CSV or other document</a:t>
            </a:r>
          </a:p>
          <a:p>
            <a:r>
              <a:rPr lang="en-US" dirty="0"/>
              <a:t>Read the file in using the applicable file reader</a:t>
            </a:r>
          </a:p>
          <a:p>
            <a:r>
              <a:rPr lang="en-US" dirty="0"/>
              <a:t>File location is more flexible</a:t>
            </a:r>
          </a:p>
          <a:p>
            <a:r>
              <a:rPr lang="en-US"/>
              <a:t>Format dependent on file type</a:t>
            </a:r>
            <a:endParaRPr lang="en-US" dirty="0"/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6C29B-39AE-4E47-A450-F694338B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</p:txBody>
      </p:sp>
    </p:spTree>
    <p:extLst>
      <p:ext uri="{BB962C8B-B14F-4D97-AF65-F5344CB8AC3E}">
        <p14:creationId xmlns:p14="http://schemas.microsoft.com/office/powerpoint/2010/main" val="185268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9-10-06 at 20.42.42.png" descr="Screen Shot 2019-10-06 at 20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5" y="1910771"/>
            <a:ext cx="16273410" cy="899691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use the chunk labeled “Blotter”</a:t>
            </a:r>
          </a:p>
          <a:p>
            <a:pPr lvl="1"/>
            <a:r>
              <a:t>Like </a:t>
            </a:r>
            <a:r>
              <a:rPr lang="en-US"/>
              <a:t>earlier in</a:t>
            </a:r>
            <a:r>
              <a:t> </a:t>
            </a:r>
            <a:r>
              <a:rPr dirty="0"/>
              <a:t>class generate an API call that downloads all of the data from the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2"/>
            <a:r>
              <a:rPr dirty="0"/>
              <a:t>It might be easier to build the query in Insomnia or something else first</a:t>
            </a:r>
          </a:p>
          <a:p>
            <a:pPr lvl="2"/>
            <a:r>
              <a:rPr dirty="0"/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  <p:sp>
        <p:nvSpPr>
          <p:cNvPr id="7" name="Shiny from">
            <a:extLst>
              <a:ext uri="{FF2B5EF4-FFF2-40B4-BE49-F238E27FC236}">
                <a16:creationId xmlns:a16="http://schemas.microsoft.com/office/drawing/2014/main" id="{F2A912FD-6C02-460F-B055-3DB8864D3C73}"/>
              </a:ext>
            </a:extLst>
          </p:cNvPr>
          <p:cNvSpPr txBox="1"/>
          <p:nvPr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257904B1-FEEB-4DE8-9D3D-C9482296D6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 rotWithShape="1">
          <a:blip r:embed="rId2"/>
          <a:srcRect b="2285"/>
          <a:stretch/>
        </p:blipFill>
        <p:spPr>
          <a:xfrm>
            <a:off x="744290" y="228831"/>
            <a:ext cx="12070060" cy="120440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9343373" y="12859359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 dirty="0"/>
              <a:t>Source: </a:t>
            </a:r>
            <a:r>
              <a:rPr u="sng" dirty="0">
                <a:hlinkClick r:id="rId3"/>
              </a:rPr>
              <a:t>Allegheny</a:t>
            </a:r>
            <a:r>
              <a:rPr dirty="0"/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/>
              <a:t>Polling Places </a:t>
            </a:r>
            <a:r>
              <a:t>Election </a:t>
            </a:r>
            <a:r>
              <a:rPr dirty="0"/>
              <a:t>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crimes </a:t>
            </a:r>
            <a:r>
              <a:rPr lang="en-US" dirty="0"/>
              <a:t>from th</a:t>
            </a:r>
            <a:r>
              <a:rPr dirty="0"/>
              <a:t>e </a:t>
            </a:r>
            <a:r>
              <a:rPr u="sng" dirty="0">
                <a:hlinkClick r:id="rId5"/>
              </a:rPr>
              <a:t>City of Pittsburgh Police Blotter</a:t>
            </a:r>
          </a:p>
          <a:p>
            <a:pPr lvl="1"/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2020</Words>
  <Application>Microsoft Office PowerPoint</Application>
  <PresentationFormat>Custom</PresentationFormat>
  <Paragraphs>283</Paragraphs>
  <Slides>66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PowerPoint Presentation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2024-05-29T18:00:18Z</dcterms:modified>
</cp:coreProperties>
</file>